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5486400" cy="7315200" type="B5JIS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F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24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6812" y="1887511"/>
            <a:ext cx="4248016" cy="1950721"/>
          </a:xfrm>
        </p:spPr>
        <p:txBody>
          <a:bodyPr anchor="b">
            <a:normAutofit/>
          </a:bodyPr>
          <a:lstStyle>
            <a:lvl1pPr algn="ctr">
              <a:defRPr sz="324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6812" y="3838229"/>
            <a:ext cx="4248016" cy="1119858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27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19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7" y="576091"/>
            <a:ext cx="4593606" cy="4089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213" y="4869606"/>
            <a:ext cx="4659897" cy="579703"/>
          </a:xfrm>
        </p:spPr>
        <p:txBody>
          <a:bodyPr anchor="b">
            <a:normAutofit/>
          </a:bodyPr>
          <a:lstStyle>
            <a:lvl1pPr algn="ctr">
              <a:defRPr sz="16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730" y="741344"/>
            <a:ext cx="4371360" cy="376071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274320" indent="0">
              <a:buNone/>
              <a:defRPr sz="1200"/>
            </a:lvl2pPr>
            <a:lvl3pPr marL="548640" indent="0">
              <a:buNone/>
              <a:defRPr sz="120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208" y="5449310"/>
            <a:ext cx="4659193" cy="727970"/>
          </a:xfrm>
        </p:spPr>
        <p:txBody>
          <a:bodyPr anchor="t"/>
          <a:lstStyle>
            <a:lvl1pPr marL="0" indent="0" algn="ctr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626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208" y="648999"/>
            <a:ext cx="4659193" cy="3769967"/>
          </a:xfrm>
        </p:spPr>
        <p:txBody>
          <a:bodyPr anchor="ctr"/>
          <a:lstStyle>
            <a:lvl1pPr>
              <a:defRPr sz="192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208" y="4581525"/>
            <a:ext cx="4659193" cy="1601948"/>
          </a:xfrm>
        </p:spPr>
        <p:txBody>
          <a:bodyPr anchor="ctr"/>
          <a:lstStyle>
            <a:lvl1pPr marL="0" indent="0" algn="ctr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8214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796" y="650240"/>
            <a:ext cx="4186238" cy="3192431"/>
          </a:xfrm>
        </p:spPr>
        <p:txBody>
          <a:bodyPr anchor="ctr"/>
          <a:lstStyle>
            <a:lvl1pPr>
              <a:defRPr sz="192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74291" y="3850702"/>
            <a:ext cx="3938534" cy="568266"/>
          </a:xfrm>
        </p:spPr>
        <p:txBody>
          <a:bodyPr anchor="t">
            <a:normAutofit/>
          </a:bodyPr>
          <a:lstStyle>
            <a:lvl1pPr marL="0" indent="0" algn="r">
              <a:buNone/>
              <a:defRPr sz="84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208" y="4591310"/>
            <a:ext cx="4659193" cy="15887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6475" y="932173"/>
            <a:ext cx="274320" cy="62376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7015" y="3128795"/>
            <a:ext cx="274320" cy="62376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8016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208" y="2268740"/>
            <a:ext cx="4659193" cy="2679291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204" y="4960593"/>
            <a:ext cx="4658489" cy="1216687"/>
          </a:xfrm>
        </p:spPr>
        <p:txBody>
          <a:bodyPr anchor="t"/>
          <a:lstStyle>
            <a:lvl1pPr marL="0" indent="0" algn="ctr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1946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11208" y="650240"/>
            <a:ext cx="4659193" cy="103514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11208" y="2011680"/>
            <a:ext cx="1485443" cy="614679"/>
          </a:xfrm>
        </p:spPr>
        <p:txBody>
          <a:bodyPr anchor="b">
            <a:noAutofit/>
          </a:bodyPr>
          <a:lstStyle>
            <a:lvl1pPr marL="0" indent="0" algn="ctr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411208" y="2743200"/>
            <a:ext cx="1485443" cy="3434080"/>
          </a:xfrm>
        </p:spPr>
        <p:txBody>
          <a:bodyPr anchor="t">
            <a:normAutofit/>
          </a:bodyPr>
          <a:lstStyle>
            <a:lvl1pPr marL="0" indent="0" algn="ctr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01020" y="2011680"/>
            <a:ext cx="1485443" cy="614679"/>
          </a:xfrm>
        </p:spPr>
        <p:txBody>
          <a:bodyPr anchor="b">
            <a:noAutofit/>
          </a:bodyPr>
          <a:lstStyle>
            <a:lvl1pPr marL="0" indent="0" algn="ctr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998646" y="2743200"/>
            <a:ext cx="1485443" cy="3434080"/>
          </a:xfrm>
        </p:spPr>
        <p:txBody>
          <a:bodyPr anchor="t">
            <a:normAutofit/>
          </a:bodyPr>
          <a:lstStyle>
            <a:lvl1pPr marL="0" indent="0" algn="ctr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84957" y="2011680"/>
            <a:ext cx="1485443" cy="614679"/>
          </a:xfrm>
        </p:spPr>
        <p:txBody>
          <a:bodyPr anchor="b">
            <a:noAutofit/>
          </a:bodyPr>
          <a:lstStyle>
            <a:lvl1pPr marL="0" indent="0" algn="ctr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584957" y="2743200"/>
            <a:ext cx="1485443" cy="3434080"/>
          </a:xfrm>
        </p:spPr>
        <p:txBody>
          <a:bodyPr anchor="t">
            <a:normAutofit/>
          </a:bodyPr>
          <a:lstStyle>
            <a:lvl1pPr marL="0" indent="0" algn="ctr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708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3" y="1947781"/>
            <a:ext cx="1517428" cy="1955795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288" y="1947781"/>
            <a:ext cx="1517428" cy="1955795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29" y="1947781"/>
            <a:ext cx="1517428" cy="195579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11208" y="650240"/>
            <a:ext cx="4659193" cy="103514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11208" y="4164380"/>
            <a:ext cx="1485443" cy="614679"/>
          </a:xfrm>
        </p:spPr>
        <p:txBody>
          <a:bodyPr anchor="b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58146" y="2068179"/>
            <a:ext cx="1391566" cy="1709818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411208" y="4779061"/>
            <a:ext cx="1485443" cy="1398222"/>
          </a:xfrm>
        </p:spPr>
        <p:txBody>
          <a:bodyPr anchor="t">
            <a:normAutofit/>
          </a:bodyPr>
          <a:lstStyle>
            <a:lvl1pPr marL="0" indent="0" algn="ctr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99255" y="4164380"/>
            <a:ext cx="1485443" cy="614679"/>
          </a:xfrm>
        </p:spPr>
        <p:txBody>
          <a:bodyPr anchor="b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045584" y="2068367"/>
            <a:ext cx="1391566" cy="171537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998645" y="4779060"/>
            <a:ext cx="1486052" cy="1398222"/>
          </a:xfrm>
        </p:spPr>
        <p:txBody>
          <a:bodyPr anchor="t">
            <a:normAutofit/>
          </a:bodyPr>
          <a:lstStyle>
            <a:lvl1pPr marL="0" indent="0" algn="ctr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85014" y="4164380"/>
            <a:ext cx="1485443" cy="614679"/>
          </a:xfrm>
        </p:spPr>
        <p:txBody>
          <a:bodyPr anchor="b"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634064" y="2063394"/>
            <a:ext cx="1391566" cy="171444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584957" y="4779058"/>
            <a:ext cx="1485443" cy="1398224"/>
          </a:xfrm>
        </p:spPr>
        <p:txBody>
          <a:bodyPr anchor="t">
            <a:normAutofit/>
          </a:bodyPr>
          <a:lstStyle>
            <a:lvl1pPr marL="0" indent="0" algn="ctr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36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1353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042382" y="650241"/>
            <a:ext cx="1028019" cy="552704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208" y="650241"/>
            <a:ext cx="3562592" cy="5527041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92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554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31" y="1878473"/>
            <a:ext cx="4315748" cy="1950734"/>
          </a:xfrm>
        </p:spPr>
        <p:txBody>
          <a:bodyPr anchor="b"/>
          <a:lstStyle>
            <a:lvl1pPr algn="ctr">
              <a:defRPr sz="2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931" y="3829204"/>
            <a:ext cx="4315748" cy="1607524"/>
          </a:xfrm>
        </p:spPr>
        <p:txBody>
          <a:bodyPr anchor="t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29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208" y="1847946"/>
            <a:ext cx="2277224" cy="432933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91302" y="1847947"/>
            <a:ext cx="2279099" cy="4329334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42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07" y="1888345"/>
            <a:ext cx="2272454" cy="4387150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47" y="1888345"/>
            <a:ext cx="2272454" cy="4387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642" y="1957604"/>
            <a:ext cx="2194355" cy="581210"/>
          </a:xfrm>
        </p:spPr>
        <p:txBody>
          <a:bodyPr anchor="b">
            <a:noAutofit/>
          </a:bodyPr>
          <a:lstStyle>
            <a:lvl1pPr marL="0" indent="0" algn="ctr">
              <a:buNone/>
              <a:defRPr sz="1440" b="0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642" y="2538815"/>
            <a:ext cx="2194355" cy="3638467"/>
          </a:xfrm>
        </p:spPr>
        <p:txBody>
          <a:bodyPr anchor="t">
            <a:normAutofit/>
          </a:bodyPr>
          <a:lstStyle>
            <a:lvl1pPr>
              <a:defRPr sz="1080"/>
            </a:lvl1pPr>
            <a:lvl2pPr>
              <a:defRPr sz="960"/>
            </a:lvl2pPr>
            <a:lvl3pPr>
              <a:defRPr sz="840"/>
            </a:lvl3pPr>
            <a:lvl4pPr>
              <a:defRPr sz="720"/>
            </a:lvl4pPr>
            <a:lvl5pPr>
              <a:defRPr sz="72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32735" y="1957606"/>
            <a:ext cx="2202899" cy="581209"/>
          </a:xfrm>
        </p:spPr>
        <p:txBody>
          <a:bodyPr anchor="b">
            <a:noAutofit/>
          </a:bodyPr>
          <a:lstStyle>
            <a:lvl1pPr marL="0" indent="0" algn="ctr">
              <a:buNone/>
              <a:defRPr sz="1440" b="0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32735" y="2538815"/>
            <a:ext cx="2202899" cy="3638467"/>
          </a:xfrm>
        </p:spPr>
        <p:txBody>
          <a:bodyPr anchor="t">
            <a:normAutofit/>
          </a:bodyPr>
          <a:lstStyle>
            <a:lvl1pPr>
              <a:defRPr sz="1080"/>
            </a:lvl1pPr>
            <a:lvl2pPr>
              <a:defRPr sz="960"/>
            </a:lvl2pPr>
            <a:lvl3pPr>
              <a:defRPr sz="840"/>
            </a:lvl3pPr>
            <a:lvl4pPr>
              <a:defRPr sz="720"/>
            </a:lvl4pPr>
            <a:lvl5pPr>
              <a:defRPr sz="72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07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6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76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209" y="650240"/>
            <a:ext cx="1668100" cy="1943379"/>
          </a:xfrm>
        </p:spPr>
        <p:txBody>
          <a:bodyPr anchor="b">
            <a:normAutofit/>
          </a:bodyPr>
          <a:lstStyle>
            <a:lvl1pPr algn="ctr">
              <a:defRPr sz="144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5035" y="650240"/>
            <a:ext cx="2885366" cy="5527040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209" y="2593620"/>
            <a:ext cx="1668100" cy="3583660"/>
          </a:xfrm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4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92" y="650585"/>
            <a:ext cx="2056888" cy="5552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208" y="650584"/>
            <a:ext cx="2354806" cy="1951294"/>
          </a:xfrm>
        </p:spPr>
        <p:txBody>
          <a:bodyPr anchor="b">
            <a:noAutofit/>
          </a:bodyPr>
          <a:lstStyle>
            <a:lvl1pPr algn="ctr">
              <a:defRPr sz="192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86037" y="793589"/>
            <a:ext cx="1899225" cy="524034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208" y="2601878"/>
            <a:ext cx="2354806" cy="3601210"/>
          </a:xfrm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77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208" y="650240"/>
            <a:ext cx="4659193" cy="103514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208" y="1847947"/>
            <a:ext cx="4659193" cy="43293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5431" y="6275495"/>
            <a:ext cx="12344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8CF438-39F9-4A46-8A6B-57119B20F3D4}" type="datetimeFigureOut">
              <a:rPr kumimoji="1" lang="ja-JP" altLang="en-US" smtClean="0"/>
              <a:t>2023/4/11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209" y="6275495"/>
            <a:ext cx="3002789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31306" y="6275495"/>
            <a:ext cx="33909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A9F078E-BACE-4E3D-B903-8373432ACE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458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74320" rtl="0" eaLnBrk="1" latinLnBrk="0" hangingPunct="1">
        <a:spcBef>
          <a:spcPct val="0"/>
        </a:spcBef>
        <a:buNone/>
        <a:defRPr kumimoji="1"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05740" indent="-183600" algn="l" defTabSz="274320" rtl="0" eaLnBrk="1" latinLnBrk="0" hangingPunct="1">
        <a:spcBef>
          <a:spcPct val="20000"/>
        </a:spcBef>
        <a:spcAft>
          <a:spcPts val="360"/>
        </a:spcAft>
        <a:buClr>
          <a:schemeClr val="tx2"/>
        </a:buClr>
        <a:buSzPct val="70000"/>
        <a:buFont typeface="Wingdings 2" charset="2"/>
        <a:buChar char=""/>
        <a:defRPr kumimoji="1"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432000" indent="-162000" algn="l" defTabSz="274320" rtl="0" eaLnBrk="1" latinLnBrk="0" hangingPunct="1">
        <a:spcBef>
          <a:spcPct val="20000"/>
        </a:spcBef>
        <a:spcAft>
          <a:spcPts val="360"/>
        </a:spcAft>
        <a:buClr>
          <a:schemeClr val="tx2"/>
        </a:buClr>
        <a:buSzPct val="70000"/>
        <a:buFont typeface="Wingdings 2" charset="2"/>
        <a:buChar char=""/>
        <a:defRPr kumimoji="1" sz="10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615600" indent="-129600" algn="l" defTabSz="274320" rtl="0" eaLnBrk="1" latinLnBrk="0" hangingPunct="1">
        <a:spcBef>
          <a:spcPct val="20000"/>
        </a:spcBef>
        <a:spcAft>
          <a:spcPts val="360"/>
        </a:spcAft>
        <a:buClr>
          <a:schemeClr val="tx2"/>
        </a:buClr>
        <a:buSzPct val="70000"/>
        <a:buFont typeface="Wingdings 2" charset="2"/>
        <a:buChar char=""/>
        <a:defRPr kumimoji="1" sz="9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831600" indent="-129600" algn="l" defTabSz="274320" rtl="0" eaLnBrk="1" latinLnBrk="0" hangingPunct="1">
        <a:spcBef>
          <a:spcPct val="20000"/>
        </a:spcBef>
        <a:spcAft>
          <a:spcPts val="360"/>
        </a:spcAft>
        <a:buClr>
          <a:schemeClr val="tx2"/>
        </a:buClr>
        <a:buSzPct val="70000"/>
        <a:buFont typeface="Wingdings 2" charset="2"/>
        <a:buChar char=""/>
        <a:defRPr kumimoji="1" sz="84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004400" indent="-129600" algn="l" defTabSz="274320" rtl="0" eaLnBrk="1" latinLnBrk="0" hangingPunct="1">
        <a:spcBef>
          <a:spcPct val="20000"/>
        </a:spcBef>
        <a:spcAft>
          <a:spcPts val="360"/>
        </a:spcAft>
        <a:buClr>
          <a:schemeClr val="tx2"/>
        </a:buClr>
        <a:buSzPct val="70000"/>
        <a:buFont typeface="Wingdings 2" charset="2"/>
        <a:buChar char=""/>
        <a:defRPr kumimoji="1" sz="84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20876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tx2"/>
        </a:buClr>
        <a:buSzPct val="70000"/>
        <a:buFont typeface="Wingdings 2" charset="2"/>
        <a:buChar char=""/>
        <a:defRPr kumimoji="1" sz="84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44108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tx2"/>
        </a:buClr>
        <a:buSzPct val="70000"/>
        <a:buFont typeface="Wingdings 2" charset="2"/>
        <a:buChar char=""/>
        <a:defRPr kumimoji="1" sz="84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167340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tx2"/>
        </a:buClr>
        <a:buSzPct val="70000"/>
        <a:buFont typeface="Wingdings 2" charset="2"/>
        <a:buChar char=""/>
        <a:defRPr kumimoji="1" sz="84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186372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tx2"/>
        </a:buClr>
        <a:buSzPct val="70000"/>
        <a:buFont typeface="Wingdings 2" charset="2"/>
        <a:buChar char=""/>
        <a:defRPr kumimoji="1" sz="84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kumimoji="1"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274320" rtl="0" eaLnBrk="1" latinLnBrk="0" hangingPunct="1">
        <a:defRPr kumimoji="1"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274320" rtl="0" eaLnBrk="1" latinLnBrk="0" hangingPunct="1">
        <a:defRPr kumimoji="1"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274320" rtl="0" eaLnBrk="1" latinLnBrk="0" hangingPunct="1">
        <a:defRPr kumimoji="1"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274320" rtl="0" eaLnBrk="1" latinLnBrk="0" hangingPunct="1">
        <a:defRPr kumimoji="1"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274320" rtl="0" eaLnBrk="1" latinLnBrk="0" hangingPunct="1">
        <a:defRPr kumimoji="1"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274320" rtl="0" eaLnBrk="1" latinLnBrk="0" hangingPunct="1">
        <a:defRPr kumimoji="1"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274320" rtl="0" eaLnBrk="1" latinLnBrk="0" hangingPunct="1">
        <a:defRPr kumimoji="1"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274320" rtl="0" eaLnBrk="1" latinLnBrk="0" hangingPunct="1">
        <a:defRPr kumimoji="1"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ノートパソコンで作業をしている子供たち&#10;&#10;低い精度で自動的に生成された説明">
            <a:extLst>
              <a:ext uri="{FF2B5EF4-FFF2-40B4-BE49-F238E27FC236}">
                <a16:creationId xmlns:a16="http://schemas.microsoft.com/office/drawing/2014/main" id="{08F1BEE4-348A-BBEA-41B5-ECCEAABDD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6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6" t="9781" b="9717"/>
          <a:stretch/>
        </p:blipFill>
        <p:spPr>
          <a:xfrm>
            <a:off x="1" y="1"/>
            <a:ext cx="5486400" cy="3581400"/>
          </a:xfrm>
          <a:prstGeom prst="rect">
            <a:avLst/>
          </a:prstGeom>
        </p:spPr>
      </p:pic>
      <p:pic>
        <p:nvPicPr>
          <p:cNvPr id="19" name="図 18" descr="賭博場, 部屋 が含まれている画像&#10;&#10;自動的に生成された説明">
            <a:extLst>
              <a:ext uri="{FF2B5EF4-FFF2-40B4-BE49-F238E27FC236}">
                <a16:creationId xmlns:a16="http://schemas.microsoft.com/office/drawing/2014/main" id="{E905D98B-B0C3-33A1-1CB6-182C3CCEF7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8695A0"/>
              </a:clrFrom>
              <a:clrTo>
                <a:srgbClr val="8695A0">
                  <a:alpha val="0"/>
                </a:srgbClr>
              </a:clrTo>
            </a:clrChang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58"/>
          <a:stretch/>
        </p:blipFill>
        <p:spPr>
          <a:xfrm>
            <a:off x="1" y="3581400"/>
            <a:ext cx="5486400" cy="37338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FA7E70A-1950-2563-726C-FB998B61F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481" y="93604"/>
            <a:ext cx="3494318" cy="1714502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F1B475C-E61F-1763-2FBF-80F1CA09FFB1}"/>
              </a:ext>
            </a:extLst>
          </p:cNvPr>
          <p:cNvSpPr txBox="1"/>
          <p:nvPr/>
        </p:nvSpPr>
        <p:spPr>
          <a:xfrm>
            <a:off x="70489" y="2370650"/>
            <a:ext cx="5650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ja-JP" altLang="en-US" sz="1800" b="0" i="0" u="none" strike="noStrike" baseline="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en-US" altLang="ja-JP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※</a:t>
            </a:r>
            <a:r>
              <a:rPr lang="ja-JP" altLang="en-US" sz="1800" i="0" u="none" strike="noStrike" baseline="0" dirty="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競技麻雀同好会は、賭博、タバコ、酒等あまり良くないイメージを払拭し、知的競技として“競技麻雀”を広めるために活動しています。</a:t>
            </a:r>
            <a:r>
              <a:rPr lang="ja-JP" altLang="en-US" sz="1800" b="0" i="0" u="none" strike="noStrike" baseline="0" dirty="0">
                <a:solidFill>
                  <a:schemeClr val="bg2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	</a:t>
            </a:r>
          </a:p>
          <a:p>
            <a:endParaRPr kumimoji="1" lang="ja-JP" altLang="en-US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8854697-DF96-A9F9-F359-24250EC10BB9}"/>
              </a:ext>
            </a:extLst>
          </p:cNvPr>
          <p:cNvSpPr/>
          <p:nvPr/>
        </p:nvSpPr>
        <p:spPr>
          <a:xfrm>
            <a:off x="190498" y="3747492"/>
            <a:ext cx="2400300" cy="2732764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AD6194B-F74E-4465-1A0B-ABB4CE1AFFEB}"/>
              </a:ext>
            </a:extLst>
          </p:cNvPr>
          <p:cNvSpPr/>
          <p:nvPr/>
        </p:nvSpPr>
        <p:spPr>
          <a:xfrm>
            <a:off x="2856178" y="3768550"/>
            <a:ext cx="2400300" cy="2732763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2EF95E8-4E0E-658A-C5EF-06527FB3B683}"/>
              </a:ext>
            </a:extLst>
          </p:cNvPr>
          <p:cNvSpPr txBox="1"/>
          <p:nvPr/>
        </p:nvSpPr>
        <p:spPr>
          <a:xfrm>
            <a:off x="276223" y="4082821"/>
            <a:ext cx="22288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＜参加予定の大会＞</a:t>
            </a:r>
            <a:endParaRPr kumimoji="1" lang="en-US" altLang="ja-JP" sz="16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・雀魂杯オンライン学　　　　生麻雀カーニバル</a:t>
            </a:r>
            <a:endParaRPr kumimoji="1" lang="en-US" altLang="ja-JP" sz="16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・青雀旗争奪 学生麻雀選手権　等</a:t>
            </a:r>
            <a:endParaRPr kumimoji="1" lang="en-US" altLang="ja-JP" sz="16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endParaRPr kumimoji="1" lang="en-US" altLang="ja-JP" sz="16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他にも同好会内で大会を開催する予定です。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44442C4-F207-EA2F-3BC2-C03D2A5537C0}"/>
              </a:ext>
            </a:extLst>
          </p:cNvPr>
          <p:cNvSpPr txBox="1"/>
          <p:nvPr/>
        </p:nvSpPr>
        <p:spPr>
          <a:xfrm>
            <a:off x="2981327" y="3886722"/>
            <a:ext cx="2228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＜活動日＞</a:t>
            </a:r>
            <a:endParaRPr kumimoji="1" lang="en-US" altLang="ja-JP" sz="16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毎週火・木曜日</a:t>
            </a:r>
            <a:endParaRPr kumimoji="1" lang="en-US" altLang="ja-JP" sz="16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r>
              <a:rPr kumimoji="1" lang="en-US" altLang="ja-JP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        16:30</a:t>
            </a:r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～</a:t>
            </a:r>
            <a:r>
              <a:rPr kumimoji="1" lang="en-US" altLang="ja-JP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18:30</a:t>
            </a:r>
          </a:p>
          <a:p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＜活動場所＞</a:t>
            </a:r>
            <a:endParaRPr kumimoji="1" lang="en-US" altLang="ja-JP" sz="16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課外活動共用室</a:t>
            </a:r>
            <a:r>
              <a:rPr kumimoji="1" lang="en-US" altLang="ja-JP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1</a:t>
            </a:r>
          </a:p>
          <a:p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　　　（保健室横）</a:t>
            </a:r>
            <a:endParaRPr kumimoji="1" lang="en-US" altLang="ja-JP" sz="16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endParaRPr kumimoji="1" lang="en-US" altLang="ja-JP" sz="16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  <a:p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初心者の方も大歓迎ですので気軽に来てください！</a:t>
            </a:r>
            <a:endParaRPr kumimoji="1" lang="en-US" altLang="ja-JP" sz="16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447F65A-3ECF-680C-1300-2CB3EA09A253}"/>
              </a:ext>
            </a:extLst>
          </p:cNvPr>
          <p:cNvSpPr txBox="1"/>
          <p:nvPr/>
        </p:nvSpPr>
        <p:spPr>
          <a:xfrm>
            <a:off x="2276475" y="6708994"/>
            <a:ext cx="3231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&lt;</a:t>
            </a:r>
            <a:r>
              <a:rPr kumimoji="1" lang="ja-JP" altLang="en-US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連絡先</a:t>
            </a:r>
            <a:r>
              <a:rPr kumimoji="1" lang="en-US" altLang="ja-JP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&gt;</a:t>
            </a:r>
          </a:p>
          <a:p>
            <a:r>
              <a:rPr kumimoji="1" lang="en-US" altLang="ja-JP" sz="1600" dirty="0"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19216@g.nagano-nct.ac.jp</a:t>
            </a:r>
            <a:endParaRPr kumimoji="1" lang="ja-JP" altLang="en-US" sz="1600" dirty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196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版">
  <a:themeElements>
    <a:clrScheme name="石版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版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版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TM04033929[[fn=石版]]</Template>
  <TotalTime>56</TotalTime>
  <Words>119</Words>
  <Application>Microsoft Office PowerPoint</Application>
  <PresentationFormat>B5 (JIS) 182x257 mm</PresentationFormat>
  <Paragraphs>17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HG丸ｺﾞｼｯｸM-PRO</vt:lpstr>
      <vt:lpstr>UD デジタル 教科書体 NP-B</vt:lpstr>
      <vt:lpstr>Calisto MT</vt:lpstr>
      <vt:lpstr>Wingdings 2</vt:lpstr>
      <vt:lpstr>石版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佐藤成浩_長野</dc:creator>
  <cp:lastModifiedBy>成浩 佐藤</cp:lastModifiedBy>
  <cp:revision>2</cp:revision>
  <dcterms:created xsi:type="dcterms:W3CDTF">2023-04-10T19:54:02Z</dcterms:created>
  <dcterms:modified xsi:type="dcterms:W3CDTF">2023-04-11T01:58:51Z</dcterms:modified>
</cp:coreProperties>
</file>